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267" r:id="rId3"/>
    <p:sldId id="275" r:id="rId4"/>
    <p:sldId id="272" r:id="rId5"/>
    <p:sldId id="273" r:id="rId6"/>
    <p:sldId id="274" r:id="rId7"/>
    <p:sldId id="276" r:id="rId8"/>
    <p:sldId id="283" r:id="rId9"/>
    <p:sldId id="269" r:id="rId10"/>
    <p:sldId id="319" r:id="rId11"/>
    <p:sldId id="320" r:id="rId12"/>
    <p:sldId id="322" r:id="rId13"/>
    <p:sldId id="321" r:id="rId14"/>
    <p:sldId id="323" r:id="rId15"/>
    <p:sldId id="324" r:id="rId16"/>
    <p:sldId id="325" r:id="rId17"/>
    <p:sldId id="326" r:id="rId18"/>
    <p:sldId id="327" r:id="rId19"/>
    <p:sldId id="328" r:id="rId20"/>
    <p:sldId id="313" r:id="rId21"/>
    <p:sldId id="329" r:id="rId22"/>
    <p:sldId id="330" r:id="rId23"/>
    <p:sldId id="292" r:id="rId24"/>
    <p:sldId id="302" r:id="rId25"/>
    <p:sldId id="301" r:id="rId26"/>
    <p:sldId id="3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59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1D36-7DA9-19BB-90DB-13F899A0E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F25ED-CDC3-B63F-752C-E11B2EA6F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3D588-69EC-4E16-EF20-6BC2A5FB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338D9-7AA9-3A37-344F-AE4D3750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4A561-320C-89B9-F2DE-70834C6B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1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EBDD1-2840-C903-BFEB-63CED002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223F8-4925-9766-24AC-D65AD3208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37C80-8176-E3BB-25F4-73C4CCD1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5E73-4618-8DFB-3187-9E3BC8C6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C22C6-02EF-C8E7-5E34-A69DA265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1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5EFF5E-29B6-97B0-4104-18B442994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CD08D-BDBE-97A4-2BAA-B282C4ECB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B3A42-2BD1-2527-94AB-09811177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80B73-FF06-BE94-0C46-241DFF58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0F67C-6E13-E154-A5E5-57D62D0E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8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CEB1-BBBE-25F0-DA81-A29E738D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F407D-FD93-45C9-078B-F41854794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0EEF5-459B-FDCA-9FF6-E65EBB8A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13C1A-0AE1-E8CE-B080-46AEA6ED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A66E-0D8B-1133-AA44-AF873F71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4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96AD-2C1D-5ECE-2398-0886DC7E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CE9ED-F4C0-00BD-A5E6-285630E9B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5B154-7A64-B18C-C700-3E5AEBB87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CF4B7-1649-B2EA-FE31-44AE032E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ABB92-FA6E-A458-C735-8F816FED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4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A62D-8B4B-CE84-3A3C-1A0554F4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A410C-F399-B43B-62CC-D37C003C1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F3093-E02A-5A80-9C69-825C9952F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A9492-7D1B-97E5-74F5-52B334091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63445-2650-B132-BE32-15428EEE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0EE98-9A94-0034-012C-E83894AB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7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04E2-A6EC-4F08-D8C8-DDF80BCC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1AD0D-1DB2-1AA4-9506-751BB33C5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16A1F-60C4-E1A4-C584-00DA905C8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1E064-ACAF-FCA8-C118-AF2A3FF23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2643B2-2683-3459-8BED-392E4FBB7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17173C-6C39-49FE-6061-383C4CCF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4AE5A4-93D0-A8D8-49AE-0C4A16D35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F89AD-8F9E-FA6A-B41B-47E6A8AAB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7554-EEEE-600E-9A3B-52C249A36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42DC6-DC9B-3375-08F2-909CE24F5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A63A5-C3BD-DD8C-052F-EBCED6CF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1C651-D312-06F1-01BE-331DC43B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6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48A75E-4E9A-1A49-7EE8-FF042D4C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215F3-0E1B-C1CE-000B-FD2A3AD89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0798B-0A6E-6E49-D057-1EBB1FE6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2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FA696-B531-F299-77B7-DA22E8D53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C4BE8-4231-63B3-0BF6-AF009B3AC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E27F6-71B5-E53B-5577-5025B636F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08C55-BF37-2B2F-FBB9-92D6D721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3756A-EE2C-D935-FC99-7132B918F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43946-457F-CA8A-33E6-C810367B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6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9C64-2EF0-7717-413B-ADC8532A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CDDB3-0345-9F14-0C29-C4FC60FC4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E2864-5FDE-D329-CD9F-8EFF8503D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6B021-2E9E-F21A-5EE1-ADFBA2FD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892F5-2593-63E2-E88D-5574D353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6F328-03B0-A449-1CCC-A70FDA8B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3EBE8-69D5-EF16-E74B-2ACFE50A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DABCC-2A50-955E-4C8E-42179197F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A8062-847C-D619-11D0-99289DFF3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E6F6E-F764-4DA1-B715-7CBB9900D70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2EF11-5DD5-1EB3-B3CE-EF9A659C5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C2CB5-B169-BCB9-359C-2F491EAFA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3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59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BDB6-C81A-0FA8-6DF0-832B7068F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8F51F9-040A-933B-6D45-C25F9603AC4A}"/>
              </a:ext>
            </a:extLst>
          </p:cNvPr>
          <p:cNvSpPr/>
          <p:nvPr/>
        </p:nvSpPr>
        <p:spPr>
          <a:xfrm>
            <a:off x="5788864" y="2228671"/>
            <a:ext cx="61427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endParaRPr lang="en-US" sz="15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E3658-E460-5741-749C-B737083A133C}"/>
              </a:ext>
            </a:extLst>
          </p:cNvPr>
          <p:cNvSpPr txBox="1"/>
          <p:nvPr/>
        </p:nvSpPr>
        <p:spPr>
          <a:xfrm>
            <a:off x="1049866" y="4629327"/>
            <a:ext cx="100922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zh-TW" altLang="en-US" sz="4800" b="0" i="0" dirty="0">
                <a:solidFill>
                  <a:srgbClr val="000000"/>
                </a:solidFill>
                <a:effectLst/>
                <a:latin typeface="helvetica neue"/>
              </a:rPr>
              <a:t>（表示單純的將來）將；</a:t>
            </a:r>
            <a:endParaRPr lang="en-US" altLang="zh-TW" sz="4800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ctr" fontAlgn="t"/>
            <a:r>
              <a:rPr lang="zh-TW" altLang="en-US" sz="4800" b="0" i="0" dirty="0">
                <a:solidFill>
                  <a:srgbClr val="000000"/>
                </a:solidFill>
                <a:effectLst/>
                <a:latin typeface="helvetica neue"/>
              </a:rPr>
              <a:t>（表示意志，意願）願，要</a:t>
            </a:r>
          </a:p>
          <a:p>
            <a:br>
              <a:rPr lang="zh-TW" alt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61592-4153-03A2-49D6-E08ACF48E3A0}"/>
              </a:ext>
            </a:extLst>
          </p:cNvPr>
          <p:cNvSpPr/>
          <p:nvPr/>
        </p:nvSpPr>
        <p:spPr>
          <a:xfrm>
            <a:off x="6095999" y="2228671"/>
            <a:ext cx="104387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ll</a:t>
            </a:r>
            <a:endParaRPr lang="en-US" sz="1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C906FA-E403-D5BF-1E42-A29016028B53}"/>
              </a:ext>
            </a:extLst>
          </p:cNvPr>
          <p:cNvSpPr/>
          <p:nvPr/>
        </p:nvSpPr>
        <p:spPr>
          <a:xfrm>
            <a:off x="4451460" y="2228670"/>
            <a:ext cx="157447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5416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13B50-BC37-35F8-F059-597119F16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C078430-7997-F6D0-0E1D-1266E7980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with a sash&#10;&#10;Description automatically generated">
            <a:extLst>
              <a:ext uri="{FF2B5EF4-FFF2-40B4-BE49-F238E27FC236}">
                <a16:creationId xmlns:a16="http://schemas.microsoft.com/office/drawing/2014/main" id="{BD16F21F-3EEE-1533-5C68-8E7348FD2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" y="1099830"/>
            <a:ext cx="3913360" cy="5585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4A15A3-783B-22BC-76A8-639D7817D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5" name="Picture 4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BCF6C5ED-4164-39E6-FC64-99DB98D83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388" y="2237316"/>
            <a:ext cx="4469018" cy="331057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446CD0B-9AEF-824B-66B2-EFFEA21961E1}"/>
              </a:ext>
            </a:extLst>
          </p:cNvPr>
          <p:cNvSpPr/>
          <p:nvPr/>
        </p:nvSpPr>
        <p:spPr>
          <a:xfrm>
            <a:off x="194949" y="169917"/>
            <a:ext cx="7985458" cy="1623024"/>
          </a:xfrm>
          <a:prstGeom prst="wedgeEllipseCallout">
            <a:avLst>
              <a:gd name="adj1" fmla="val -20447"/>
              <a:gd name="adj2" fmla="val 135613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Wh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w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ll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bl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ckb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r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d</a:t>
            </a:r>
            <a:r>
              <a:rPr lang="en-US" sz="4800" dirty="0">
                <a:latin typeface="Arial Nova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1423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B9643-4DDB-BAE5-D8ED-A8D460AF7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BE7A40-5934-002C-C97F-366A0EF3E7D6}"/>
              </a:ext>
            </a:extLst>
          </p:cNvPr>
          <p:cNvSpPr/>
          <p:nvPr/>
        </p:nvSpPr>
        <p:spPr>
          <a:xfrm>
            <a:off x="4934464" y="2228671"/>
            <a:ext cx="232307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oo</a:t>
            </a:r>
            <a:endParaRPr lang="en-US" sz="15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183DD-9E84-1C3A-D642-F8CEBEA1297A}"/>
              </a:ext>
            </a:extLst>
          </p:cNvPr>
          <p:cNvSpPr txBox="1"/>
          <p:nvPr/>
        </p:nvSpPr>
        <p:spPr>
          <a:xfrm>
            <a:off x="1049867" y="4629328"/>
            <a:ext cx="10092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zh-TW" altLang="en-US" sz="4800" dirty="0">
                <a:solidFill>
                  <a:srgbClr val="000000"/>
                </a:solidFill>
                <a:latin typeface="helvetica neue"/>
              </a:rPr>
              <a:t>選擇；挑選；（投票）選舉</a:t>
            </a:r>
            <a:br>
              <a:rPr lang="zh-TW" alt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798CEA-0B4C-CE8F-63C0-32A8468988BD}"/>
              </a:ext>
            </a:extLst>
          </p:cNvPr>
          <p:cNvSpPr/>
          <p:nvPr/>
        </p:nvSpPr>
        <p:spPr>
          <a:xfrm>
            <a:off x="7046678" y="2228671"/>
            <a:ext cx="215315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04BC27-8DA9-9C3F-91C0-0B267DF339A2}"/>
              </a:ext>
            </a:extLst>
          </p:cNvPr>
          <p:cNvSpPr/>
          <p:nvPr/>
        </p:nvSpPr>
        <p:spPr>
          <a:xfrm>
            <a:off x="2870487" y="2228671"/>
            <a:ext cx="226215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ch</a:t>
            </a:r>
            <a:endParaRPr lang="en-US" sz="1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1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069E1-DCEC-71A8-429F-E3BF15FA8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3F43D21-ADA9-A3D6-1E6A-B417CC013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with a sash&#10;&#10;Description automatically generated">
            <a:extLst>
              <a:ext uri="{FF2B5EF4-FFF2-40B4-BE49-F238E27FC236}">
                <a16:creationId xmlns:a16="http://schemas.microsoft.com/office/drawing/2014/main" id="{CD1C28FA-D611-07D6-8093-D31226D13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" y="1099830"/>
            <a:ext cx="3913360" cy="5585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4B8CEA-5CDC-DB71-36B9-C8CE4E8C4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5" name="Picture 4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3EBFFC3A-7BA3-F4AC-634C-43B182FB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388" y="2237316"/>
            <a:ext cx="4469018" cy="331057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CB6C807-A882-40E7-0576-485517A1B7D6}"/>
              </a:ext>
            </a:extLst>
          </p:cNvPr>
          <p:cNvSpPr/>
          <p:nvPr/>
        </p:nvSpPr>
        <p:spPr>
          <a:xfrm>
            <a:off x="1953168" y="169917"/>
            <a:ext cx="7985458" cy="1140189"/>
          </a:xfrm>
          <a:prstGeom prst="wedgeEllipseCallout">
            <a:avLst>
              <a:gd name="adj1" fmla="val 37256"/>
              <a:gd name="adj2" fmla="val 168297"/>
            </a:avLst>
          </a:prstGeom>
          <a:ln w="762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Yo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u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ch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se</a:t>
            </a:r>
            <a:r>
              <a:rPr lang="en-US" sz="4800" dirty="0">
                <a:latin typeface="Arial Nova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1057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54D1F-BFB8-5B96-D9D9-49FFA3A05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A9C8A48-ED95-7571-7415-D31575E40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with a sash&#10;&#10;Description automatically generated">
            <a:extLst>
              <a:ext uri="{FF2B5EF4-FFF2-40B4-BE49-F238E27FC236}">
                <a16:creationId xmlns:a16="http://schemas.microsoft.com/office/drawing/2014/main" id="{D4DDBC0A-5413-BFEB-5C34-6FFB68329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" y="1099830"/>
            <a:ext cx="3913360" cy="5585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91DE0D-7D9E-D1D5-B65C-40C86DE9C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4444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5" name="Picture 4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64BE0AFC-B1FB-EE8E-E43E-2D5755529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388" y="2237316"/>
            <a:ext cx="4469018" cy="331057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C5CCC46-0CA1-77D1-361F-67B148109625}"/>
              </a:ext>
            </a:extLst>
          </p:cNvPr>
          <p:cNvSpPr/>
          <p:nvPr/>
        </p:nvSpPr>
        <p:spPr>
          <a:xfrm>
            <a:off x="194949" y="169917"/>
            <a:ext cx="7985458" cy="1623024"/>
          </a:xfrm>
          <a:prstGeom prst="wedgeEllipseCallout">
            <a:avLst>
              <a:gd name="adj1" fmla="val -20447"/>
              <a:gd name="adj2" fmla="val 135613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Yo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u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bl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ckb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r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d</a:t>
            </a:r>
            <a:r>
              <a:rPr lang="en-US" sz="4800" dirty="0">
                <a:latin typeface="Arial Nova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3858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54D1F-BFB8-5B96-D9D9-49FFA3A05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A9C8A48-ED95-7571-7415-D31575E40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with a sash&#10;&#10;Description automatically generated">
            <a:extLst>
              <a:ext uri="{FF2B5EF4-FFF2-40B4-BE49-F238E27FC236}">
                <a16:creationId xmlns:a16="http://schemas.microsoft.com/office/drawing/2014/main" id="{D4DDBC0A-5413-BFEB-5C34-6FFB68329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" y="1099830"/>
            <a:ext cx="3913360" cy="5585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91DE0D-7D9E-D1D5-B65C-40C86DE9C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4444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5" name="Picture 4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64BE0AFC-B1FB-EE8E-E43E-2D5755529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388" y="2237316"/>
            <a:ext cx="4469018" cy="331057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C5CCC46-0CA1-77D1-361F-67B148109625}"/>
              </a:ext>
            </a:extLst>
          </p:cNvPr>
          <p:cNvSpPr/>
          <p:nvPr/>
        </p:nvSpPr>
        <p:spPr>
          <a:xfrm>
            <a:off x="1776099" y="287419"/>
            <a:ext cx="7985458" cy="1623024"/>
          </a:xfrm>
          <a:prstGeom prst="wedgeEllipseCallout">
            <a:avLst>
              <a:gd name="adj1" fmla="val 35853"/>
              <a:gd name="adj2" fmla="val 92185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But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d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n’t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wa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nt t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!</a:t>
            </a:r>
            <a:endParaRPr lang="en-US" sz="4800" dirty="0">
              <a:latin typeface="Arial Nova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41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B6AC3-211D-3D2B-6075-3594033CC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2794542-0412-DB1D-F440-F1052CE89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with a sash&#10;&#10;Description automatically generated">
            <a:extLst>
              <a:ext uri="{FF2B5EF4-FFF2-40B4-BE49-F238E27FC236}">
                <a16:creationId xmlns:a16="http://schemas.microsoft.com/office/drawing/2014/main" id="{D3446E5F-D608-24C8-A1F5-7AF4DBA26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" y="1099830"/>
            <a:ext cx="3913360" cy="5585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863E6-9DD3-4C00-0083-5C9A1EC93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4444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5" name="Picture 4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B29EE7A8-9975-03F5-00E2-A0A31F582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388" y="2237316"/>
            <a:ext cx="4469018" cy="331057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19AA08F-8DF3-9A63-9987-729EA08B5BF4}"/>
              </a:ext>
            </a:extLst>
          </p:cNvPr>
          <p:cNvSpPr/>
          <p:nvPr/>
        </p:nvSpPr>
        <p:spPr>
          <a:xfrm>
            <a:off x="194949" y="169917"/>
            <a:ext cx="7985458" cy="1623024"/>
          </a:xfrm>
          <a:prstGeom prst="wedgeEllipseCallout">
            <a:avLst>
              <a:gd name="adj1" fmla="val -20447"/>
              <a:gd name="adj2" fmla="val 135613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bl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ckb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r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d</a:t>
            </a:r>
            <a:r>
              <a:rPr lang="en-US" sz="4800" dirty="0">
                <a:latin typeface="Arial Nova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2250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631273-1266-28D8-5CCE-58719487E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2842436-B27C-F1E5-343B-8F445D9B2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with a sash&#10;&#10;Description automatically generated">
            <a:extLst>
              <a:ext uri="{FF2B5EF4-FFF2-40B4-BE49-F238E27FC236}">
                <a16:creationId xmlns:a16="http://schemas.microsoft.com/office/drawing/2014/main" id="{0B4F4884-F147-1980-26F5-912A61D3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" y="1099830"/>
            <a:ext cx="3913360" cy="5585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393273-58A7-AF6D-CCA5-7C2489100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5" r="11425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5" name="Picture 4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974FFA77-BE06-8C2B-E9C9-A983077CB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388" y="2237316"/>
            <a:ext cx="4469018" cy="331057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3062F19-7C19-C60F-D51F-036918E7500A}"/>
              </a:ext>
            </a:extLst>
          </p:cNvPr>
          <p:cNvSpPr/>
          <p:nvPr/>
        </p:nvSpPr>
        <p:spPr>
          <a:xfrm>
            <a:off x="4448966" y="115698"/>
            <a:ext cx="4712964" cy="1623024"/>
          </a:xfrm>
          <a:prstGeom prst="wedgeEllipseCallout">
            <a:avLst>
              <a:gd name="adj1" fmla="val 51451"/>
              <a:gd name="adj2" fmla="val 6677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Hmm…</a:t>
            </a:r>
            <a:endParaRPr lang="en-US" sz="4800" dirty="0">
              <a:latin typeface="Arial Nova" panose="020F050202020403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712ACD1-4C30-97A8-5F18-74BE97EACCA6}"/>
              </a:ext>
            </a:extLst>
          </p:cNvPr>
          <p:cNvSpPr/>
          <p:nvPr/>
        </p:nvSpPr>
        <p:spPr>
          <a:xfrm>
            <a:off x="1617638" y="45549"/>
            <a:ext cx="3641945" cy="1623024"/>
          </a:xfrm>
          <a:prstGeom prst="wedgeEllipseCallout">
            <a:avLst>
              <a:gd name="adj1" fmla="val -20447"/>
              <a:gd name="adj2" fmla="val 135613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Pl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se</a:t>
            </a:r>
            <a:r>
              <a:rPr lang="en-US" sz="4800" dirty="0">
                <a:latin typeface="Arial Nova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550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D3CAFF-BEA4-753F-85AA-2503E1CCA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64057AE-B957-1017-B08C-E7BFE7671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with a sash&#10;&#10;Description automatically generated">
            <a:extLst>
              <a:ext uri="{FF2B5EF4-FFF2-40B4-BE49-F238E27FC236}">
                <a16:creationId xmlns:a16="http://schemas.microsoft.com/office/drawing/2014/main" id="{3D493625-47B6-C8D4-9B37-DD0174954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" y="1099830"/>
            <a:ext cx="3913360" cy="5585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E3ECC6-2BD9-0BEC-2EE5-BB390AF4A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r="9546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5" name="Picture 4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9BAED78D-772F-C78C-7B98-72A02C80F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388" y="2237316"/>
            <a:ext cx="4469018" cy="331057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4D8A9DA-F2FA-96B9-428F-94D4489DB822}"/>
              </a:ext>
            </a:extLst>
          </p:cNvPr>
          <p:cNvSpPr/>
          <p:nvPr/>
        </p:nvSpPr>
        <p:spPr>
          <a:xfrm>
            <a:off x="4448966" y="115698"/>
            <a:ext cx="4712964" cy="1623024"/>
          </a:xfrm>
          <a:prstGeom prst="wedgeEllipseCallout">
            <a:avLst>
              <a:gd name="adj1" fmla="val 51451"/>
              <a:gd name="adj2" fmla="val 66777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6000" dirty="0">
                <a:solidFill>
                  <a:schemeClr val="tx1"/>
                </a:solidFill>
                <a:latin typeface="Arial Nova" panose="020F0502020204030204" pitchFamily="34" charset="0"/>
              </a:rPr>
              <a:t>k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.</a:t>
            </a:r>
            <a:endParaRPr lang="en-US" sz="4800" dirty="0">
              <a:latin typeface="Arial Nova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10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chalkboard&#10;&#10;Description automatically generated">
            <a:extLst>
              <a:ext uri="{FF2B5EF4-FFF2-40B4-BE49-F238E27FC236}">
                <a16:creationId xmlns:a16="http://schemas.microsoft.com/office/drawing/2014/main" id="{5B0B4B1C-0F92-CB74-754E-AFBA7B892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39245" cy="6858000"/>
          </a:xfrm>
          <a:prstGeom prst="rect">
            <a:avLst/>
          </a:prstGeom>
        </p:spPr>
      </p:pic>
      <p:pic>
        <p:nvPicPr>
          <p:cNvPr id="7" name="Picture 6" descr="A person with a beard and mustache wearing glasses giving a thumbs up&#10;&#10;Description automatically generated">
            <a:extLst>
              <a:ext uri="{FF2B5EF4-FFF2-40B4-BE49-F238E27FC236}">
                <a16:creationId xmlns:a16="http://schemas.microsoft.com/office/drawing/2014/main" id="{B4902FBC-04BF-FF18-3E5C-B352D8D8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48" y="0"/>
            <a:ext cx="4123952" cy="6858000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9DEDA3E-19CA-8760-B9D2-1E920F6C00D6}"/>
              </a:ext>
            </a:extLst>
          </p:cNvPr>
          <p:cNvSpPr/>
          <p:nvPr/>
        </p:nvSpPr>
        <p:spPr>
          <a:xfrm>
            <a:off x="1953168" y="169917"/>
            <a:ext cx="7985458" cy="1140189"/>
          </a:xfrm>
          <a:prstGeom prst="wedgeEllipseCallout">
            <a:avLst>
              <a:gd name="adj1" fmla="val 37256"/>
              <a:gd name="adj2" fmla="val 168297"/>
            </a:avLst>
          </a:prstGeom>
          <a:ln w="762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G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d j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b!</a:t>
            </a:r>
            <a:endParaRPr lang="en-US" sz="4800" dirty="0">
              <a:latin typeface="Arial Nova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r="10010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 descr="A person with a beard and mustache holding his hand to his forehead&#10;&#10;Description automatically generated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 r="18358" b="2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194948" y="483080"/>
            <a:ext cx="10163897" cy="875458"/>
          </a:xfrm>
          <a:prstGeom prst="wedgeEllipseCallout">
            <a:avLst>
              <a:gd name="adj1" fmla="val 30833"/>
              <a:gd name="adj2" fmla="val 168440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Nova" panose="020F0502020204030204" pitchFamily="34" charset="0"/>
              </a:rPr>
              <a:t>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 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 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latin typeface="Arial Nova" panose="020F0502020204030204" pitchFamily="34" charset="0"/>
              </a:rPr>
              <a:t>ssr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oo</a:t>
            </a:r>
            <a:r>
              <a:rPr lang="en-US" sz="4800" dirty="0">
                <a:latin typeface="Arial Nova" panose="020F0502020204030204" pitchFamily="34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4178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8F5EF-985D-55E8-209E-5ACC66A0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DAC398AC-3B4C-0AB6-0CC2-72BC68A81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7DCA552-333A-782A-D137-F10167A1855B}"/>
              </a:ext>
            </a:extLst>
          </p:cNvPr>
          <p:cNvSpPr/>
          <p:nvPr/>
        </p:nvSpPr>
        <p:spPr>
          <a:xfrm>
            <a:off x="2406317" y="1203158"/>
            <a:ext cx="3994484" cy="1267326"/>
          </a:xfrm>
          <a:prstGeom prst="wedgeRoundRectCallout">
            <a:avLst>
              <a:gd name="adj1" fmla="val -5765"/>
              <a:gd name="adj2" fmla="val 10553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No homework, please!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A742A1AB-49B6-DFDD-4AE9-ED4F8731B68A}"/>
              </a:ext>
            </a:extLst>
          </p:cNvPr>
          <p:cNvSpPr/>
          <p:nvPr/>
        </p:nvSpPr>
        <p:spPr>
          <a:xfrm>
            <a:off x="8258629" y="2012903"/>
            <a:ext cx="3715657" cy="1267326"/>
          </a:xfrm>
          <a:prstGeom prst="wedgeRectCallout">
            <a:avLst>
              <a:gd name="adj1" fmla="val -30208"/>
              <a:gd name="adj2" fmla="val 81970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Nova" panose="020B0504020202020204" pitchFamily="34" charset="0"/>
              </a:rPr>
              <a:t>Please, don’t give homework!</a:t>
            </a:r>
          </a:p>
        </p:txBody>
      </p:sp>
    </p:spTree>
    <p:extLst>
      <p:ext uri="{BB962C8B-B14F-4D97-AF65-F5344CB8AC3E}">
        <p14:creationId xmlns:p14="http://schemas.microsoft.com/office/powerpoint/2010/main" val="34589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69856-5EFB-EAC0-99B9-8E78161F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9E238B-190E-8291-E2E8-4EE25884B460}"/>
              </a:ext>
            </a:extLst>
          </p:cNvPr>
          <p:cNvSpPr/>
          <p:nvPr/>
        </p:nvSpPr>
        <p:spPr>
          <a:xfrm>
            <a:off x="6095999" y="2228671"/>
            <a:ext cx="170271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ig</a:t>
            </a:r>
            <a:endParaRPr lang="en-US" sz="15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C9A73-C159-6118-31ED-C323D56B4E70}"/>
              </a:ext>
            </a:extLst>
          </p:cNvPr>
          <p:cNvSpPr txBox="1"/>
          <p:nvPr/>
        </p:nvSpPr>
        <p:spPr>
          <a:xfrm>
            <a:off x="1049867" y="4629328"/>
            <a:ext cx="10092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zh-TW" altLang="en-US" sz="4800" dirty="0">
                <a:solidFill>
                  <a:srgbClr val="000000"/>
                </a:solidFill>
                <a:latin typeface="helvetica neue"/>
              </a:rPr>
              <a:t>佈置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09683-37E0-B2B2-DA3B-7C999850E216}"/>
              </a:ext>
            </a:extLst>
          </p:cNvPr>
          <p:cNvSpPr/>
          <p:nvPr/>
        </p:nvSpPr>
        <p:spPr>
          <a:xfrm>
            <a:off x="7496321" y="2228671"/>
            <a:ext cx="125386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3B8C5-FC72-EB60-F6DF-74E3CF4E09B3}"/>
              </a:ext>
            </a:extLst>
          </p:cNvPr>
          <p:cNvSpPr/>
          <p:nvPr/>
        </p:nvSpPr>
        <p:spPr>
          <a:xfrm>
            <a:off x="4309372" y="2228670"/>
            <a:ext cx="201529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C47086-A0F5-6639-4530-A9A45FCD657D}"/>
              </a:ext>
            </a:extLst>
          </p:cNvPr>
          <p:cNvSpPr/>
          <p:nvPr/>
        </p:nvSpPr>
        <p:spPr>
          <a:xfrm>
            <a:off x="3274895" y="2228670"/>
            <a:ext cx="119135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661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03EFB-D251-2058-95DF-0034974B0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whiteboard with a group of children&#10;&#10;Description automatically generated">
            <a:extLst>
              <a:ext uri="{FF2B5EF4-FFF2-40B4-BE49-F238E27FC236}">
                <a16:creationId xmlns:a16="http://schemas.microsoft.com/office/drawing/2014/main" id="{81D5C40C-F1E7-AADE-282C-1B7954C8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"/>
            <a:ext cx="12192000" cy="685561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FFBEE94-5B92-346D-3239-49854E2C1AF1}"/>
              </a:ext>
            </a:extLst>
          </p:cNvPr>
          <p:cNvSpPr/>
          <p:nvPr/>
        </p:nvSpPr>
        <p:spPr>
          <a:xfrm>
            <a:off x="2406317" y="1203158"/>
            <a:ext cx="3994484" cy="1267326"/>
          </a:xfrm>
          <a:prstGeom prst="wedgeRoundRectCallout">
            <a:avLst>
              <a:gd name="adj1" fmla="val -5765"/>
              <a:gd name="adj2" fmla="val 10553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No homework, please!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7577A15A-7C0B-71EA-A662-430B8D24EEC8}"/>
              </a:ext>
            </a:extLst>
          </p:cNvPr>
          <p:cNvSpPr/>
          <p:nvPr/>
        </p:nvSpPr>
        <p:spPr>
          <a:xfrm>
            <a:off x="8258629" y="2012903"/>
            <a:ext cx="3715657" cy="1267326"/>
          </a:xfrm>
          <a:prstGeom prst="wedgeRectCallout">
            <a:avLst>
              <a:gd name="adj1" fmla="val -30208"/>
              <a:gd name="adj2" fmla="val 81970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Nova" panose="020B0504020202020204" pitchFamily="34" charset="0"/>
              </a:rPr>
              <a:t>Please, don’t give homework!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F596D179-FA0F-406E-F1E0-215EC17D889A}"/>
              </a:ext>
            </a:extLst>
          </p:cNvPr>
          <p:cNvSpPr/>
          <p:nvPr/>
        </p:nvSpPr>
        <p:spPr>
          <a:xfrm>
            <a:off x="3273552" y="1426464"/>
            <a:ext cx="4762580" cy="2245988"/>
          </a:xfrm>
          <a:prstGeom prst="wedgeEllipseCallout">
            <a:avLst>
              <a:gd name="adj1" fmla="val 14878"/>
              <a:gd name="adj2" fmla="val 73085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Nova" panose="020B0504020202020204" pitchFamily="34" charset="0"/>
              </a:rPr>
              <a:t>Please, don’t assign homework!</a:t>
            </a:r>
          </a:p>
        </p:txBody>
      </p:sp>
    </p:spTree>
    <p:extLst>
      <p:ext uri="{BB962C8B-B14F-4D97-AF65-F5344CB8AC3E}">
        <p14:creationId xmlns:p14="http://schemas.microsoft.com/office/powerpoint/2010/main" val="328834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FD20080-1C68-4152-941B-F735CD28F720}"/>
              </a:ext>
            </a:extLst>
          </p:cNvPr>
          <p:cNvSpPr/>
          <p:nvPr/>
        </p:nvSpPr>
        <p:spPr>
          <a:xfrm>
            <a:off x="2480974" y="1595735"/>
            <a:ext cx="2600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… 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FA1DA49-7EBA-4A1D-B2A6-AA243A6D9B0A}"/>
              </a:ext>
            </a:extLst>
          </p:cNvPr>
          <p:cNvSpPr/>
          <p:nvPr/>
        </p:nvSpPr>
        <p:spPr>
          <a:xfrm>
            <a:off x="6013794" y="1595735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/>
              <a:t>有，擁有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E72253D-6C18-47ED-BEA7-34E67CA5AE11}"/>
              </a:ext>
            </a:extLst>
          </p:cNvPr>
          <p:cNvSpPr/>
          <p:nvPr/>
        </p:nvSpPr>
        <p:spPr>
          <a:xfrm>
            <a:off x="1268686" y="3595986"/>
            <a:ext cx="2512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 there.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3457C21-6BE5-4537-BC10-38A0361284A7}"/>
              </a:ext>
            </a:extLst>
          </p:cNvPr>
          <p:cNvSpPr/>
          <p:nvPr/>
        </p:nvSpPr>
        <p:spPr>
          <a:xfrm>
            <a:off x="4166612" y="3590925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/>
              <a:t>在那裡；到那裡；向那裡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FE8482-6C8C-4BFD-8678-003A0BE4B8F8}"/>
              </a:ext>
            </a:extLst>
          </p:cNvPr>
          <p:cNvSpPr txBox="1"/>
          <p:nvPr/>
        </p:nvSpPr>
        <p:spPr>
          <a:xfrm>
            <a:off x="823327" y="4801285"/>
            <a:ext cx="107685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（表示滿意，得意，鼓勵，安慰，挑釁等）你瞧；好啦；喂</a:t>
            </a:r>
            <a:endParaRPr lang="en-US" altLang="zh-TW" sz="3600" b="0" i="0">
              <a:solidFill>
                <a:srgbClr val="000000"/>
              </a:solidFill>
              <a:effectLst/>
              <a:latin typeface="helvetica neue"/>
            </a:endParaRPr>
          </a:p>
          <a:p>
            <a:r>
              <a:rPr lang="en-US" altLang="zh-TW" sz="3600" b="0" i="0">
                <a:solidFill>
                  <a:srgbClr val="DD4D31"/>
                </a:solidFill>
                <a:effectLst/>
                <a:latin typeface="helvetica neue"/>
              </a:rPr>
              <a:t>There</a:t>
            </a:r>
            <a:r>
              <a:rPr lang="en-US" altLang="zh-TW" sz="3600" b="0" i="0" dirty="0">
                <a:solidFill>
                  <a:srgbClr val="757575"/>
                </a:solidFill>
                <a:effectLst/>
                <a:latin typeface="helvetica neue"/>
              </a:rPr>
              <a:t>, there. Stop crying. </a:t>
            </a:r>
            <a:r>
              <a:rPr lang="zh-TW" altLang="en-US" sz="3600" b="0" i="0" dirty="0">
                <a:solidFill>
                  <a:srgbClr val="757575"/>
                </a:solidFill>
                <a:effectLst/>
                <a:latin typeface="helvetica neue"/>
              </a:rPr>
              <a:t>好啦，好啦，別哭了。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279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kitten climbing up a bed&#10;&#10;Description automatically generated">
            <a:extLst>
              <a:ext uri="{FF2B5EF4-FFF2-40B4-BE49-F238E27FC236}">
                <a16:creationId xmlns:a16="http://schemas.microsoft.com/office/drawing/2014/main" id="{616238E9-80FB-27F3-F90C-45B0224E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49449" y="643467"/>
            <a:ext cx="9893102" cy="55710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3D8AC1-5327-26DE-BDE2-11B5FB445F5A}"/>
              </a:ext>
            </a:extLst>
          </p:cNvPr>
          <p:cNvSpPr/>
          <p:nvPr/>
        </p:nvSpPr>
        <p:spPr>
          <a:xfrm>
            <a:off x="3855290" y="-58228"/>
            <a:ext cx="448142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H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ng 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 th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e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3393A-DE8D-E9F0-711E-FE8FBA3F5D50}"/>
              </a:ext>
            </a:extLst>
          </p:cNvPr>
          <p:cNvSpPr/>
          <p:nvPr/>
        </p:nvSpPr>
        <p:spPr>
          <a:xfrm>
            <a:off x="0" y="5916275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堅持住。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BB2CE-E139-D23D-9353-FC765314BB0D}"/>
              </a:ext>
            </a:extLst>
          </p:cNvPr>
          <p:cNvSpPr txBox="1"/>
          <p:nvPr/>
        </p:nvSpPr>
        <p:spPr>
          <a:xfrm>
            <a:off x="8631767" y="5934670"/>
            <a:ext cx="356023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5400" dirty="0"/>
              <a:t>不要放棄。</a:t>
            </a:r>
            <a:endParaRPr 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859B1-960D-F3FE-3383-7A2A5FCDD525}"/>
              </a:ext>
            </a:extLst>
          </p:cNvPr>
          <p:cNvSpPr txBox="1"/>
          <p:nvPr/>
        </p:nvSpPr>
        <p:spPr>
          <a:xfrm>
            <a:off x="5016500" y="5934670"/>
            <a:ext cx="2159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5400" b="0" i="0" dirty="0">
                <a:effectLst/>
                <a:latin typeface="helvetica neue"/>
              </a:rPr>
              <a:t>頂住！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39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triped suit standing next to a person in a room&#10;&#10;Description automatically generated">
            <a:extLst>
              <a:ext uri="{FF2B5EF4-FFF2-40B4-BE49-F238E27FC236}">
                <a16:creationId xmlns:a16="http://schemas.microsoft.com/office/drawing/2014/main" id="{616238E9-80FB-27F3-F90C-45B0224E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51" y="0"/>
            <a:ext cx="6944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60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44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with a sash&#10;&#10;Description automatically generated">
            <a:extLst>
              <a:ext uri="{FF2B5EF4-FFF2-40B4-BE49-F238E27FC236}">
                <a16:creationId xmlns:a16="http://schemas.microsoft.com/office/drawing/2014/main" id="{089FA641-8382-E51E-AE2A-6A4FB6D0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" y="1099830"/>
            <a:ext cx="3913360" cy="5585550"/>
          </a:xfrm>
          <a:prstGeom prst="rect">
            <a:avLst/>
          </a:prstGeom>
        </p:spPr>
      </p:pic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12" r="10010" b="-1"/>
          <a:stretch/>
        </p:blipFill>
        <p:spPr>
          <a:xfrm>
            <a:off x="4108308" y="172619"/>
            <a:ext cx="7803277" cy="6512761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194948" y="483080"/>
            <a:ext cx="10163897" cy="875458"/>
          </a:xfrm>
          <a:prstGeom prst="wedgeEllipseCallout">
            <a:avLst>
              <a:gd name="adj1" fmla="val -20447"/>
              <a:gd name="adj2" fmla="val 135613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k. 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wha</a:t>
            </a:r>
            <a:r>
              <a:rPr lang="en-US" sz="4800" dirty="0">
                <a:latin typeface="Arial Nova" panose="020F0502020204030204" pitchFamily="34" charset="0"/>
              </a:rPr>
              <a:t>t?</a:t>
            </a:r>
          </a:p>
        </p:txBody>
      </p:sp>
    </p:spTree>
    <p:extLst>
      <p:ext uri="{BB962C8B-B14F-4D97-AF65-F5344CB8AC3E}">
        <p14:creationId xmlns:p14="http://schemas.microsoft.com/office/powerpoint/2010/main" val="3721927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89FEDD7-7F4D-CF60-4478-9DFF9FBA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0" y="643466"/>
            <a:ext cx="7631599" cy="557106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2BEE5F7-93FE-BBB6-5919-E7840D5355C6}"/>
              </a:ext>
            </a:extLst>
          </p:cNvPr>
          <p:cNvSpPr/>
          <p:nvPr/>
        </p:nvSpPr>
        <p:spPr>
          <a:xfrm>
            <a:off x="2605176" y="483079"/>
            <a:ext cx="7631599" cy="1639019"/>
          </a:xfrm>
          <a:prstGeom prst="wedgeRectCallout">
            <a:avLst>
              <a:gd name="adj1" fmla="val -12541"/>
              <a:gd name="adj2" fmla="val 102350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k. B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u</a:t>
            </a:r>
            <a:r>
              <a:rPr lang="en-US" sz="4800" dirty="0">
                <a:latin typeface="Arial Nova" panose="020F0502020204030204" pitchFamily="34" charset="0"/>
              </a:rPr>
              <a:t>t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wha</a:t>
            </a:r>
            <a:r>
              <a:rPr lang="en-US" sz="4800" dirty="0">
                <a:latin typeface="Arial Nova" panose="020F0502020204030204" pitchFamily="34" charset="0"/>
              </a:rPr>
              <a:t>t d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 w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 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n?</a:t>
            </a:r>
          </a:p>
        </p:txBody>
      </p:sp>
    </p:spTree>
    <p:extLst>
      <p:ext uri="{BB962C8B-B14F-4D97-AF65-F5344CB8AC3E}">
        <p14:creationId xmlns:p14="http://schemas.microsoft.com/office/powerpoint/2010/main" val="258756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89FEDD7-7F4D-CF60-4478-9DFF9FBA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0" y="643466"/>
            <a:ext cx="7631599" cy="557106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2BEE5F7-93FE-BBB6-5919-E7840D5355C6}"/>
              </a:ext>
            </a:extLst>
          </p:cNvPr>
          <p:cNvSpPr/>
          <p:nvPr/>
        </p:nvSpPr>
        <p:spPr>
          <a:xfrm>
            <a:off x="2605176" y="483079"/>
            <a:ext cx="7631599" cy="1639019"/>
          </a:xfrm>
          <a:prstGeom prst="wedgeRectCallout">
            <a:avLst>
              <a:gd name="adj1" fmla="val 10567"/>
              <a:gd name="adj2" fmla="val 98365"/>
            </a:avLst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ere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ar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e 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</a:t>
            </a: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th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ngs t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latin typeface="Arial Nova" panose="020F0502020204030204" pitchFamily="34" charset="0"/>
              </a:rPr>
              <a:t>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359170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89FEDD7-7F4D-CF60-4478-9DFF9FBA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0" y="643466"/>
            <a:ext cx="7631599" cy="557106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2BEE5F7-93FE-BBB6-5919-E7840D5355C6}"/>
              </a:ext>
            </a:extLst>
          </p:cNvPr>
          <p:cNvSpPr/>
          <p:nvPr/>
        </p:nvSpPr>
        <p:spPr>
          <a:xfrm>
            <a:off x="2605176" y="483079"/>
            <a:ext cx="7631599" cy="1639019"/>
          </a:xfrm>
          <a:prstGeom prst="wedgeRectCallout">
            <a:avLst>
              <a:gd name="adj1" fmla="val 31278"/>
              <a:gd name="adj2" fmla="val 99959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…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nd 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th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ngs t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d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75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r="10010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8" name="Picture 7" descr="A cartoon character holding a broom&#10;&#10;Description automatically generated">
            <a:extLst>
              <a:ext uri="{FF2B5EF4-FFF2-40B4-BE49-F238E27FC236}">
                <a16:creationId xmlns:a16="http://schemas.microsoft.com/office/drawing/2014/main" id="{8B96BCAC-702D-9B8D-D900-9EE86446A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2" y="575974"/>
            <a:ext cx="1144403" cy="1160009"/>
          </a:xfrm>
          <a:prstGeom prst="rect">
            <a:avLst/>
          </a:prstGeom>
        </p:spPr>
      </p:pic>
      <p:pic>
        <p:nvPicPr>
          <p:cNvPr id="12" name="Picture 11" descr="A cartoon penguin with a shovel&#10;&#10;Description automatically generated">
            <a:extLst>
              <a:ext uri="{FF2B5EF4-FFF2-40B4-BE49-F238E27FC236}">
                <a16:creationId xmlns:a16="http://schemas.microsoft.com/office/drawing/2014/main" id="{65616F34-4D83-1606-D42B-99E083ABE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2" y="2086891"/>
            <a:ext cx="1232052" cy="9968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1A023F-639D-2A3C-86F5-55E025C355A3}"/>
              </a:ext>
            </a:extLst>
          </p:cNvPr>
          <p:cNvSpPr/>
          <p:nvPr/>
        </p:nvSpPr>
        <p:spPr>
          <a:xfrm>
            <a:off x="1669114" y="494258"/>
            <a:ext cx="90049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Sweep (the floor).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D547B-9ECB-2B69-DD78-9031F7376233}"/>
              </a:ext>
            </a:extLst>
          </p:cNvPr>
          <p:cNvSpPr/>
          <p:nvPr/>
        </p:nvSpPr>
        <p:spPr>
          <a:xfrm>
            <a:off x="1768854" y="1923592"/>
            <a:ext cx="79896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Mop</a:t>
            </a:r>
            <a:r>
              <a:rPr lang="en-US" sz="8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(the floor).</a:t>
            </a:r>
            <a:endParaRPr lang="en-US" sz="8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 descr="A child sitting at a table&#10;&#10;Description automatically generated">
            <a:extLst>
              <a:ext uri="{FF2B5EF4-FFF2-40B4-BE49-F238E27FC236}">
                <a16:creationId xmlns:a16="http://schemas.microsoft.com/office/drawing/2014/main" id="{210D3035-FBE3-97EC-954F-D974A5DFF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2" y="3350636"/>
            <a:ext cx="1304143" cy="9968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D90FFD-C912-10FE-7E06-CE15E5F809EB}"/>
              </a:ext>
            </a:extLst>
          </p:cNvPr>
          <p:cNvSpPr/>
          <p:nvPr/>
        </p:nvSpPr>
        <p:spPr>
          <a:xfrm>
            <a:off x="1669114" y="3143429"/>
            <a:ext cx="83170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clean the desks</a:t>
            </a:r>
          </a:p>
        </p:txBody>
      </p:sp>
      <p:pic>
        <p:nvPicPr>
          <p:cNvPr id="21" name="Picture 20" descr="A person holding a toy object&#10;&#10;Description automatically generated">
            <a:extLst>
              <a:ext uri="{FF2B5EF4-FFF2-40B4-BE49-F238E27FC236}">
                <a16:creationId xmlns:a16="http://schemas.microsoft.com/office/drawing/2014/main" id="{1285DFC1-DCCC-341D-D631-14E41E16C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2" y="4615904"/>
            <a:ext cx="1319847" cy="19453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79CE704-BFC9-EE82-B050-B43CAA8E5117}"/>
              </a:ext>
            </a:extLst>
          </p:cNvPr>
          <p:cNvSpPr/>
          <p:nvPr/>
        </p:nvSpPr>
        <p:spPr>
          <a:xfrm>
            <a:off x="1768854" y="4921380"/>
            <a:ext cx="94596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clean the windows</a:t>
            </a:r>
          </a:p>
        </p:txBody>
      </p:sp>
    </p:spTree>
    <p:extLst>
      <p:ext uri="{BB962C8B-B14F-4D97-AF65-F5344CB8AC3E}">
        <p14:creationId xmlns:p14="http://schemas.microsoft.com/office/powerpoint/2010/main" val="12371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r="10010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6BCAC-702D-9B8D-D900-9EE86446A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67" y="607568"/>
            <a:ext cx="2064839" cy="1161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616F34-4D83-1606-D42B-99E083ABE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62" y="1887360"/>
            <a:ext cx="2038144" cy="11487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1A023F-639D-2A3C-86F5-55E025C355A3}"/>
              </a:ext>
            </a:extLst>
          </p:cNvPr>
          <p:cNvSpPr/>
          <p:nvPr/>
        </p:nvSpPr>
        <p:spPr>
          <a:xfrm>
            <a:off x="2475206" y="634306"/>
            <a:ext cx="91291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Clean the blackboard.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D547B-9ECB-2B69-DD78-9031F7376233}"/>
              </a:ext>
            </a:extLst>
          </p:cNvPr>
          <p:cNvSpPr/>
          <p:nvPr/>
        </p:nvSpPr>
        <p:spPr>
          <a:xfrm>
            <a:off x="2464446" y="1784360"/>
            <a:ext cx="92904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Take out the trash.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0D3035-FBE3-97EC-954F-D974A5DFF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62" y="3245827"/>
            <a:ext cx="2044078" cy="114877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D90FFD-C912-10FE-7E06-CE15E5F809EB}"/>
              </a:ext>
            </a:extLst>
          </p:cNvPr>
          <p:cNvSpPr/>
          <p:nvPr/>
        </p:nvSpPr>
        <p:spPr>
          <a:xfrm>
            <a:off x="2475206" y="3158492"/>
            <a:ext cx="71234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 Clean toilets.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96EE9-5994-6AF2-D494-B93250902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128" y="4707294"/>
            <a:ext cx="2044078" cy="11614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F938E4-EF98-BB31-1D6A-29746163618C}"/>
              </a:ext>
            </a:extLst>
          </p:cNvPr>
          <p:cNvSpPr/>
          <p:nvPr/>
        </p:nvSpPr>
        <p:spPr>
          <a:xfrm>
            <a:off x="2475206" y="4727681"/>
            <a:ext cx="91133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 Take out the recycling.</a:t>
            </a:r>
          </a:p>
        </p:txBody>
      </p:sp>
    </p:spTree>
    <p:extLst>
      <p:ext uri="{BB962C8B-B14F-4D97-AF65-F5344CB8AC3E}">
        <p14:creationId xmlns:p14="http://schemas.microsoft.com/office/powerpoint/2010/main" val="12389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970657-7B80-4007-2E52-14220A36E759}"/>
              </a:ext>
            </a:extLst>
          </p:cNvPr>
          <p:cNvSpPr/>
          <p:nvPr/>
        </p:nvSpPr>
        <p:spPr>
          <a:xfrm>
            <a:off x="4084071" y="2228671"/>
            <a:ext cx="402385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15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04857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270</Words>
  <Application>Microsoft Office PowerPoint</Application>
  <PresentationFormat>Widescreen</PresentationFormat>
  <Paragraphs>54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helvetica neue</vt:lpstr>
      <vt:lpstr>Aptos</vt:lpstr>
      <vt:lpstr>Aptos Display</vt:lpstr>
      <vt:lpstr>Arial</vt:lpstr>
      <vt:lpstr>Arial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Anthony Jiles</dc:creator>
  <cp:lastModifiedBy>Anthony Jiles</cp:lastModifiedBy>
  <cp:revision>13</cp:revision>
  <dcterms:created xsi:type="dcterms:W3CDTF">2024-09-18T05:08:03Z</dcterms:created>
  <dcterms:modified xsi:type="dcterms:W3CDTF">2024-10-14T05:26:17Z</dcterms:modified>
</cp:coreProperties>
</file>